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170B5-16C0-4246-AC5E-E8A092ED9716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8F279-1D12-4FD6-96CD-F81CBE949D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26220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170B5-16C0-4246-AC5E-E8A092ED9716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8F279-1D12-4FD6-96CD-F81CBE949D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188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170B5-16C0-4246-AC5E-E8A092ED9716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8F279-1D12-4FD6-96CD-F81CBE949D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201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170B5-16C0-4246-AC5E-E8A092ED9716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8F279-1D12-4FD6-96CD-F81CBE949D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519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170B5-16C0-4246-AC5E-E8A092ED9716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8F279-1D12-4FD6-96CD-F81CBE949D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855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170B5-16C0-4246-AC5E-E8A092ED9716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8F279-1D12-4FD6-96CD-F81CBE949D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45860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170B5-16C0-4246-AC5E-E8A092ED9716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8F279-1D12-4FD6-96CD-F81CBE949D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62385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170B5-16C0-4246-AC5E-E8A092ED9716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8F279-1D12-4FD6-96CD-F81CBE949D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28519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170B5-16C0-4246-AC5E-E8A092ED9716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8F279-1D12-4FD6-96CD-F81CBE949D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4287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170B5-16C0-4246-AC5E-E8A092ED9716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8F279-1D12-4FD6-96CD-F81CBE949D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8139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170B5-16C0-4246-AC5E-E8A092ED9716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F8F279-1D12-4FD6-96CD-F81CBE949D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4527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A170B5-16C0-4246-AC5E-E8A092ED9716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F8F279-1D12-4FD6-96CD-F81CBE949D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0126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344269"/>
            <a:ext cx="8686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Name:__________________________________________________________________</a:t>
            </a:r>
          </a:p>
          <a:p>
            <a:endParaRPr lang="en-US" b="1" dirty="0"/>
          </a:p>
        </p:txBody>
      </p:sp>
      <p:sp>
        <p:nvSpPr>
          <p:cNvPr id="5" name="Rectangle 4"/>
          <p:cNvSpPr/>
          <p:nvPr/>
        </p:nvSpPr>
        <p:spPr>
          <a:xfrm>
            <a:off x="228600" y="874931"/>
            <a:ext cx="8686800" cy="5754469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428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1090359"/>
              </p:ext>
            </p:extLst>
          </p:nvPr>
        </p:nvGraphicFramePr>
        <p:xfrm>
          <a:off x="381000" y="609600"/>
          <a:ext cx="8458200" cy="5852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458200"/>
              </a:tblGrid>
              <a:tr h="292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92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921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21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21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21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210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2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92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92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92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92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92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92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92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92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381000" y="152400"/>
            <a:ext cx="8458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 smtClean="0"/>
              <a:t>Explain why you chose specific shots, angles, and point of view for your illustration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65617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18</Words>
  <Application>Microsoft Office PowerPoint</Application>
  <PresentationFormat>On-screen Show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Shettle, Meghan</dc:creator>
  <cp:lastModifiedBy>Shettle, Meghan</cp:lastModifiedBy>
  <cp:revision>1</cp:revision>
  <dcterms:created xsi:type="dcterms:W3CDTF">2014-10-29T00:21:30Z</dcterms:created>
  <dcterms:modified xsi:type="dcterms:W3CDTF">2014-10-29T00:25:02Z</dcterms:modified>
</cp:coreProperties>
</file>